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4" r:id="rId8"/>
    <p:sldId id="265" r:id="rId9"/>
    <p:sldId id="261" r:id="rId10"/>
    <p:sldId id="262" r:id="rId11"/>
    <p:sldId id="263" r:id="rId12"/>
    <p:sldId id="259" r:id="rId13"/>
  </p:sldIdLst>
  <p:sldSz cx="17557750" cy="98742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1"/>
        <p:guide pos="5536"/>
        <p:guide pos="10404"/>
        <p:guide orient="horz" pos="311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249dd2a0c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g13249dd2a0c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02c029597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02c029597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g1402c029597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4fecd74cf_1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g144fecd74cf_1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02c029597_0_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02c029597_0_2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g1402c029597_0_2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7aa3735_0_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7aa3735_0_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g144b7aa3735_0_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b7aa3735_0_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b7aa3735_0_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144b7aa3735_0_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da42ab928_0_27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g13da42ab928_0_2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de Título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2018300" y="1118676"/>
            <a:ext cx="10773874" cy="67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19" y="1594570"/>
            <a:ext cx="131682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39"/>
              <a:buFont typeface="Calibri"/>
              <a:buNone/>
              <a:defRPr sz="864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2194719" y="5164843"/>
            <a:ext cx="131682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19" name="Google Shape;19;p2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19375" y="430625"/>
            <a:ext cx="2919000" cy="10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uas Partes de Conteúdo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type="body" idx="1"/>
          </p:nvPr>
        </p:nvSpPr>
        <p:spPr>
          <a:xfrm>
            <a:off x="1207095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type="body" idx="2"/>
          </p:nvPr>
        </p:nvSpPr>
        <p:spPr>
          <a:xfrm>
            <a:off x="8888611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ção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209382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type="body" idx="1"/>
          </p:nvPr>
        </p:nvSpPr>
        <p:spPr>
          <a:xfrm>
            <a:off x="1209383" y="2420563"/>
            <a:ext cx="742775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5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9pPr>
          </a:lstStyle>
          <a:p/>
        </p:txBody>
      </p:sp>
      <p:sp>
        <p:nvSpPr>
          <p:cNvPr id="88" name="Google Shape;88;p12"/>
          <p:cNvSpPr txBox="1"/>
          <p:nvPr>
            <p:ph type="body" idx="2"/>
          </p:nvPr>
        </p:nvSpPr>
        <p:spPr>
          <a:xfrm>
            <a:off x="1209383" y="3606844"/>
            <a:ext cx="742775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type="body" idx="3"/>
          </p:nvPr>
        </p:nvSpPr>
        <p:spPr>
          <a:xfrm>
            <a:off x="8888611" y="2420563"/>
            <a:ext cx="746433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5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9pPr>
          </a:lstStyle>
          <a:p/>
        </p:txBody>
      </p:sp>
      <p:sp>
        <p:nvSpPr>
          <p:cNvPr id="90" name="Google Shape;90;p12"/>
          <p:cNvSpPr txBox="1"/>
          <p:nvPr>
            <p:ph type="body" idx="4"/>
          </p:nvPr>
        </p:nvSpPr>
        <p:spPr>
          <a:xfrm>
            <a:off x="8888611" y="3606844"/>
            <a:ext cx="746433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mente Título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2"/>
          <a:srcRect r="8550"/>
          <a:stretch>
            <a:fillRect/>
          </a:stretch>
        </p:blipFill>
        <p:spPr>
          <a:xfrm rot="-5400000">
            <a:off x="-1203462" y="3465913"/>
            <a:ext cx="7611799" cy="5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>
            <p:ph type="title"/>
          </p:nvPr>
        </p:nvSpPr>
        <p:spPr>
          <a:xfrm>
            <a:off x="1207100" y="525725"/>
            <a:ext cx="10830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m branco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údo com Legenda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type="body" idx="1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21335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607"/>
              <a:buChar char="•"/>
              <a:defRPr sz="4605"/>
            </a:lvl1pPr>
            <a:lvl2pPr marL="914400" lvl="1" indent="-484505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4031"/>
              <a:buChar char="•"/>
              <a:defRPr sz="4030"/>
            </a:lvl2pPr>
            <a:lvl3pPr marL="1371600" lvl="2" indent="-44831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56"/>
              <a:buChar char="•"/>
              <a:defRPr sz="3455"/>
            </a:lvl3pPr>
            <a:lvl4pPr marL="1828800" lvl="3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4pPr>
            <a:lvl5pPr marL="2286000" lvl="4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5pPr>
            <a:lvl6pPr marL="2743200" lvl="5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6pPr>
            <a:lvl7pPr marL="3200400" lvl="6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7pPr>
            <a:lvl8pPr marL="3657600" lvl="7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8pPr>
            <a:lvl9pPr marL="4114800" lvl="8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9pPr>
          </a:lstStyle>
          <a:p/>
        </p:txBody>
      </p:sp>
      <p:sp>
        <p:nvSpPr>
          <p:cNvPr id="106" name="Google Shape;106;p15"/>
          <p:cNvSpPr txBox="1"/>
          <p:nvPr>
            <p:ph type="body" idx="2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5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30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/>
        </p:txBody>
      </p:sp>
      <p:sp>
        <p:nvSpPr>
          <p:cNvPr id="107" name="Google Shape;107;p15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m com Legenda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type="pic" idx="2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 txBox="1"/>
          <p:nvPr>
            <p:ph type="body" idx="1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5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30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/>
        </p:txBody>
      </p:sp>
      <p:sp>
        <p:nvSpPr>
          <p:cNvPr id="114" name="Google Shape;114;p16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e Texto Vertical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type="body" idx="1"/>
          </p:nvPr>
        </p:nvSpPr>
        <p:spPr>
          <a:xfrm rot="5400000">
            <a:off x="5646315" y="-1810657"/>
            <a:ext cx="6265121" cy="1514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exto e Título Vertical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 rot="5400000">
            <a:off x="10273725" y="2816753"/>
            <a:ext cx="8367970" cy="37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type="body" idx="1"/>
          </p:nvPr>
        </p:nvSpPr>
        <p:spPr>
          <a:xfrm rot="5400000">
            <a:off x="2592209" y="-859401"/>
            <a:ext cx="8367970" cy="1113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5361600" cy="98742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/>
          <a:srcRect l="31534" r="5357"/>
          <a:stretch>
            <a:fillRect/>
          </a:stretch>
        </p:blipFill>
        <p:spPr>
          <a:xfrm>
            <a:off x="5094800" y="0"/>
            <a:ext cx="12462950" cy="9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27" name="Google Shape;27;p3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/>
          <a:srcRect l="31534" r="5357"/>
          <a:stretch>
            <a:fillRect/>
          </a:stretch>
        </p:blipFill>
        <p:spPr>
          <a:xfrm>
            <a:off x="5094800" y="0"/>
            <a:ext cx="12462950" cy="98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4843225" y="25"/>
            <a:ext cx="2870100" cy="987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34" name="Google Shape;34;p4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">
  <p:cSld name="TITLE_1_1_1">
    <p:bg>
      <p:bgPr>
        <a:solidFill>
          <a:srgbClr val="E8E8E8"/>
        </a:soli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19700" y="914400"/>
            <a:ext cx="7874870" cy="787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2">
  <p:cSld name="TITLE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Calibri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3456"/>
              <a:buFont typeface="Trebuchet MS"/>
              <a:buNone/>
              <a:defRPr sz="34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592"/>
              <a:buNone/>
              <a:defRPr sz="259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319700" y="914400"/>
            <a:ext cx="7874870" cy="787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1">
  <p:cSld name="TITLE_1_1_1_1">
    <p:bg>
      <p:bgPr>
        <a:solidFill>
          <a:srgbClr val="E8E8E8"/>
        </a:solidFill>
        <a:effectLst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3600" y="999688"/>
            <a:ext cx="7874870" cy="78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284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ctrTitle"/>
          </p:nvPr>
        </p:nvSpPr>
        <p:spPr>
          <a:xfrm>
            <a:off x="86205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type="subTitle" idx="1"/>
          </p:nvPr>
        </p:nvSpPr>
        <p:spPr>
          <a:xfrm>
            <a:off x="8727600" y="8179675"/>
            <a:ext cx="7401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52" name="Google Shape;52;p7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1 1">
  <p:cSld name="TITLE_1_1_1_1_1">
    <p:bg>
      <p:bgPr>
        <a:solidFill>
          <a:schemeClr val="dk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3600" y="999688"/>
            <a:ext cx="7874870" cy="78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284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ctrTitle"/>
          </p:nvPr>
        </p:nvSpPr>
        <p:spPr>
          <a:xfrm>
            <a:off x="86205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type="subTitle" idx="1"/>
          </p:nvPr>
        </p:nvSpPr>
        <p:spPr>
          <a:xfrm>
            <a:off x="8727600" y="8179675"/>
            <a:ext cx="7401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3456"/>
              <a:buFont typeface="Trebuchet MS"/>
              <a:buNone/>
              <a:defRPr sz="345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58" name="Google Shape;58;p8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e Conteúdo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sp>
        <p:nvSpPr>
          <p:cNvPr id="65" name="Google Shape;65;p9"/>
          <p:cNvSpPr/>
          <p:nvPr/>
        </p:nvSpPr>
        <p:spPr>
          <a:xfrm>
            <a:off x="856775" y="669875"/>
            <a:ext cx="107100" cy="16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abeçalho da Seção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97951" y="3071307"/>
            <a:ext cx="15143700" cy="4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39"/>
              <a:buFont typeface="Calibri"/>
              <a:buNone/>
              <a:defRPr sz="86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body" idx="1"/>
          </p:nvPr>
        </p:nvSpPr>
        <p:spPr>
          <a:xfrm>
            <a:off x="1197951" y="7217578"/>
            <a:ext cx="151437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898989"/>
              </a:buClr>
              <a:buSzPts val="3456"/>
              <a:buNone/>
              <a:defRPr sz="3455">
                <a:solidFill>
                  <a:srgbClr val="89898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880"/>
              <a:buNone/>
              <a:defRPr sz="288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592"/>
              <a:buNone/>
              <a:defRPr sz="2590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grpSp>
        <p:nvGrpSpPr>
          <p:cNvPr id="73" name="Google Shape;73;p10"/>
          <p:cNvGrpSpPr/>
          <p:nvPr/>
        </p:nvGrpSpPr>
        <p:grpSpPr>
          <a:xfrm>
            <a:off x="1197950" y="782125"/>
            <a:ext cx="6418475" cy="3379200"/>
            <a:chOff x="1197950" y="452275"/>
            <a:chExt cx="6418475" cy="3379200"/>
          </a:xfrm>
        </p:grpSpPr>
        <p:sp>
          <p:nvSpPr>
            <p:cNvPr id="74" name="Google Shape;74;p10"/>
            <p:cNvSpPr/>
            <p:nvPr/>
          </p:nvSpPr>
          <p:spPr>
            <a:xfrm>
              <a:off x="2656000" y="17563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3975025" y="4522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197950" y="30604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7" name="Google Shape;7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335"/>
              <a:buFont typeface="Calibri"/>
              <a:buNone/>
              <a:defRPr sz="6335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4505" algn="l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4031"/>
              <a:buFont typeface="Trebuchet MS"/>
              <a:buChar char="•"/>
              <a:defRPr sz="403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4831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Char char="•"/>
              <a:defRPr sz="3455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41148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880"/>
              <a:buFont typeface="Trebuchet MS"/>
              <a:buChar char="•"/>
              <a:defRPr sz="288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Pirâmide de Testes</a:t>
            </a:r>
            <a:endParaRPr lang="pt-BR"/>
          </a:p>
        </p:txBody>
      </p:sp>
      <p:sp>
        <p:nvSpPr>
          <p:cNvPr id="134" name="Google Shape;134;p19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440"/>
              </a:spcBef>
              <a:spcAft>
                <a:spcPts val="0"/>
              </a:spcAft>
              <a:buNone/>
            </a:pPr>
            <a:r>
              <a:rPr lang="pt-BR"/>
              <a:t>Tipos de Testes e Suas Características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7752" cy="987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985100" y="2962575"/>
            <a:ext cx="11374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i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0" y="525725"/>
            <a:ext cx="175578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36500" y="-1000"/>
            <a:ext cx="17557752" cy="987624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itle 0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195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0" y="525725"/>
            <a:ext cx="175542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35">
                <a:solidFill>
                  <a:schemeClr val="accent1"/>
                </a:solidFill>
              </a:rPr>
              <a:t>Testes de Software</a:t>
            </a:r>
            <a:endParaRPr sz="6035">
              <a:solidFill>
                <a:schemeClr val="accent1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4091150" y="2721975"/>
            <a:ext cx="13484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099810"/>
          </a:xfrm>
        </p:spPr>
        <p:txBody>
          <a:bodyPr>
            <a:noAutofit/>
          </a:bodyPr>
          <a:p>
            <a:pPr lvl="0"/>
            <a:r>
              <a:rPr lang="pt-PT" altLang="en-US" sz="1900" b="1"/>
              <a:t>Objetivo</a:t>
            </a:r>
            <a:endParaRPr lang="pt-PT" altLang="en-US" sz="1900" b="1"/>
          </a:p>
          <a:p>
            <a:pPr lvl="1"/>
            <a:r>
              <a:rPr lang="pt-PT" altLang="en-US" sz="1900"/>
              <a:t>Garantir a qualidade das aplicações</a:t>
            </a:r>
            <a:endParaRPr lang="pt-PT" altLang="en-US" sz="1900"/>
          </a:p>
          <a:p>
            <a:pPr lvl="1"/>
            <a:r>
              <a:rPr lang="pt-PT" altLang="en-US" sz="1900"/>
              <a:t>Reduzir bugs em produção</a:t>
            </a:r>
            <a:endParaRPr lang="pt-PT" altLang="en-US" sz="1900"/>
          </a:p>
          <a:p>
            <a:pPr lvl="1"/>
            <a:r>
              <a:rPr lang="pt-PT" altLang="en-US" sz="1900"/>
              <a:t>Trazer segurança as aplicações</a:t>
            </a:r>
            <a:endParaRPr lang="pt-PT" altLang="en-US" sz="1900"/>
          </a:p>
          <a:p>
            <a:pPr lvl="1"/>
            <a:r>
              <a:rPr lang="pt-PT" altLang="en-US" sz="1900"/>
              <a:t>Permitir alterações de forma segura</a:t>
            </a:r>
            <a:endParaRPr lang="pt-PT" altLang="en-US" sz="1900"/>
          </a:p>
          <a:p>
            <a:pPr lvl="1"/>
            <a:r>
              <a:rPr lang="pt-PT" altLang="en-US" sz="1900"/>
              <a:t>Reduzir os custos de desenvolvimento</a:t>
            </a:r>
            <a:endParaRPr lang="pt-PT" altLang="en-US" sz="1900"/>
          </a:p>
          <a:p>
            <a:pPr lvl="0"/>
            <a:r>
              <a:rPr lang="pt-PT" altLang="en-US" sz="1900" b="1"/>
              <a:t>Conteúdo</a:t>
            </a:r>
            <a:endParaRPr lang="pt-PT" altLang="en-US" sz="1900" b="1"/>
          </a:p>
          <a:p>
            <a:pPr lvl="1"/>
            <a:r>
              <a:rPr lang="pt-PT" altLang="en-US" sz="1900"/>
              <a:t>Descrição da Pirâmide</a:t>
            </a:r>
            <a:endParaRPr lang="pt-PT" altLang="en-US" sz="1900"/>
          </a:p>
          <a:p>
            <a:pPr lvl="1"/>
            <a:r>
              <a:rPr lang="pt-PT" altLang="en-US" sz="1900"/>
              <a:t>TDD</a:t>
            </a:r>
            <a:endParaRPr lang="pt-PT" altLang="en-US" sz="1900"/>
          </a:p>
          <a:p>
            <a:pPr lvl="1"/>
            <a:r>
              <a:rPr lang="pt-PT" altLang="en-US" sz="1900"/>
              <a:t>BDD</a:t>
            </a:r>
            <a:endParaRPr lang="pt-PT" altLang="en-US" sz="1900"/>
          </a:p>
          <a:p>
            <a:pPr lvl="1"/>
            <a:r>
              <a:rPr lang="pt-PT" altLang="en-US" sz="1900"/>
              <a:t>Testes unitários</a:t>
            </a:r>
            <a:endParaRPr lang="pt-PT" altLang="en-US" sz="1900"/>
          </a:p>
          <a:p>
            <a:pPr lvl="1"/>
            <a:r>
              <a:rPr lang="pt-PT" altLang="en-US" sz="1900"/>
              <a:t>Testes de Intregração</a:t>
            </a:r>
            <a:endParaRPr lang="pt-PT" altLang="en-US" sz="1900"/>
          </a:p>
          <a:p>
            <a:pPr lvl="1"/>
            <a:r>
              <a:rPr lang="pt-PT" altLang="en-US" sz="1900"/>
              <a:t>Componente</a:t>
            </a:r>
            <a:endParaRPr lang="pt-PT" altLang="en-US" sz="1900"/>
          </a:p>
          <a:p>
            <a:pPr lvl="1"/>
            <a:r>
              <a:rPr lang="pt-PT" altLang="en-US" sz="1900"/>
              <a:t>Testes e2e</a:t>
            </a:r>
            <a:endParaRPr lang="pt-PT" altLang="en-US" sz="1900"/>
          </a:p>
          <a:p>
            <a:pPr lvl="1"/>
            <a:r>
              <a:rPr lang="pt-PT" altLang="en-US" sz="1900"/>
              <a:t>Explanatório</a:t>
            </a:r>
            <a:endParaRPr lang="pt-PT" altLang="en-US" sz="1900"/>
          </a:p>
          <a:p>
            <a:pPr lvl="1"/>
            <a:endParaRPr lang="pt-PT" altLang="en-US" sz="1900"/>
          </a:p>
          <a:p>
            <a:pPr lvl="1"/>
            <a:endParaRPr lang="pt-PT" altLang="en-US" sz="1900"/>
          </a:p>
          <a:p>
            <a:pPr marL="0" indent="0">
              <a:buNone/>
            </a:pPr>
            <a:endParaRPr lang="pt-PT" alt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Testes de Software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lvl="0"/>
            <a:r>
              <a:rPr lang="pt-PT" altLang="en-US" sz="2600" b="1"/>
              <a:t>Objetivo</a:t>
            </a:r>
            <a:endParaRPr lang="pt-PT" altLang="en-US" sz="2600" b="1"/>
          </a:p>
          <a:p>
            <a:pPr lvl="1"/>
            <a:r>
              <a:rPr lang="pt-PT" altLang="en-US" sz="2600"/>
              <a:t>Garantir a qualidade das aplicações</a:t>
            </a:r>
            <a:endParaRPr lang="pt-PT" altLang="en-US" sz="2600"/>
          </a:p>
          <a:p>
            <a:pPr lvl="1"/>
            <a:r>
              <a:rPr lang="pt-PT" altLang="en-US" sz="2600"/>
              <a:t>Reduzir bugs em produção</a:t>
            </a:r>
            <a:endParaRPr lang="pt-PT" altLang="en-US" sz="2600"/>
          </a:p>
          <a:p>
            <a:pPr lvl="1"/>
            <a:r>
              <a:rPr lang="pt-PT" altLang="en-US" sz="2600"/>
              <a:t>Trazer segurança as aplicações</a:t>
            </a:r>
            <a:endParaRPr lang="pt-PT" altLang="en-US" sz="2600"/>
          </a:p>
          <a:p>
            <a:pPr lvl="1"/>
            <a:r>
              <a:rPr lang="pt-PT" altLang="en-US" sz="2600"/>
              <a:t>Permitir alterações de forma segura</a:t>
            </a:r>
            <a:endParaRPr lang="pt-PT" altLang="en-US" sz="2600"/>
          </a:p>
          <a:p>
            <a:pPr lvl="1"/>
            <a:r>
              <a:rPr lang="pt-PT" altLang="en-US" sz="2600"/>
              <a:t>Reduzir os custos de desenvolvimento</a:t>
            </a:r>
            <a:endParaRPr lang="pt-PT" altLang="en-US" sz="2600"/>
          </a:p>
          <a:p>
            <a:pPr lvl="0"/>
            <a:r>
              <a:rPr lang="pt-PT" altLang="en-US" sz="2600" b="1"/>
              <a:t>Conteúdo</a:t>
            </a:r>
            <a:endParaRPr lang="pt-PT" altLang="en-US" sz="2600" b="1"/>
          </a:p>
          <a:p>
            <a:pPr lvl="1"/>
            <a:r>
              <a:rPr lang="pt-PT" altLang="en-US" sz="2600"/>
              <a:t>Descrição da Pirâmide</a:t>
            </a:r>
            <a:endParaRPr lang="pt-PT" altLang="en-US" sz="2600"/>
          </a:p>
          <a:p>
            <a:pPr lvl="1"/>
            <a:r>
              <a:rPr lang="pt-PT" altLang="en-US" sz="2600"/>
              <a:t>TDD</a:t>
            </a:r>
            <a:endParaRPr lang="pt-PT" altLang="en-US" sz="2600"/>
          </a:p>
          <a:p>
            <a:pPr lvl="1"/>
            <a:r>
              <a:rPr lang="pt-PT" altLang="en-US" sz="2600"/>
              <a:t>BDD</a:t>
            </a:r>
            <a:endParaRPr lang="pt-PT" altLang="en-US" sz="2600"/>
          </a:p>
          <a:p>
            <a:pPr lvl="1"/>
            <a:r>
              <a:rPr lang="pt-PT" altLang="en-US" sz="2600"/>
              <a:t>Testes unitários</a:t>
            </a:r>
            <a:endParaRPr lang="pt-PT" altLang="en-US" sz="2600"/>
          </a:p>
          <a:p>
            <a:pPr lvl="1"/>
            <a:r>
              <a:rPr lang="pt-PT" altLang="en-US" sz="2600"/>
              <a:t>Testes de Intregração</a:t>
            </a:r>
            <a:endParaRPr lang="pt-PT" altLang="en-US" sz="2600"/>
          </a:p>
          <a:p>
            <a:pPr lvl="1"/>
            <a:r>
              <a:rPr lang="pt-PT" altLang="en-US" sz="2600"/>
              <a:t>Componente</a:t>
            </a:r>
            <a:endParaRPr lang="pt-PT" altLang="en-US" sz="2600"/>
          </a:p>
          <a:p>
            <a:pPr lvl="1"/>
            <a:r>
              <a:rPr lang="pt-PT" altLang="en-US" sz="2600"/>
              <a:t>Testes e2e</a:t>
            </a:r>
            <a:endParaRPr lang="pt-PT" altLang="en-US" sz="2600"/>
          </a:p>
          <a:p>
            <a:pPr lvl="1"/>
            <a:r>
              <a:rPr lang="pt-PT" altLang="en-US" sz="2600"/>
              <a:t>Explanatório</a:t>
            </a:r>
            <a:endParaRPr lang="pt-PT" altLang="en-US" sz="2600"/>
          </a:p>
          <a:p>
            <a:pPr lvl="1"/>
            <a:endParaRPr lang="pt-PT" altLang="en-US" sz="1900"/>
          </a:p>
          <a:p>
            <a:pPr lvl="1"/>
            <a:endParaRPr lang="pt-PT" altLang="en-US" sz="1900"/>
          </a:p>
          <a:p>
            <a:pPr marL="0" indent="0">
              <a:buNone/>
            </a:pPr>
            <a:endParaRPr lang="pt-PT" alt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Pirâmide de Testes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Content Placeholder 4" descr="piramide-testes-suprem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0" y="2864485"/>
            <a:ext cx="9101455" cy="603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Pirâmide Ice-Cream 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Content Placeholder 6" descr="piramide-icecream-twitte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160" y="2434590"/>
            <a:ext cx="11437620" cy="644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accent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accen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0" y="0"/>
            <a:ext cx="17556480" cy="987552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653152" cy="99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rosper">
      <a:dk1>
        <a:srgbClr val="191919"/>
      </a:dk1>
      <a:lt1>
        <a:srgbClr val="FFFFFF"/>
      </a:lt1>
      <a:dk2>
        <a:srgbClr val="393F82"/>
      </a:dk2>
      <a:lt2>
        <a:srgbClr val="BEBEBE"/>
      </a:lt2>
      <a:accent1>
        <a:srgbClr val="FF0033"/>
      </a:accent1>
      <a:accent2>
        <a:srgbClr val="360033"/>
      </a:accent2>
      <a:accent3>
        <a:srgbClr val="393F82"/>
      </a:accent3>
      <a:accent4>
        <a:srgbClr val="7EA1C4"/>
      </a:accent4>
      <a:accent5>
        <a:srgbClr val="FF859C"/>
      </a:accent5>
      <a:accent6>
        <a:srgbClr val="B549A6"/>
      </a:accent6>
      <a:hlink>
        <a:srgbClr val="FFFFFF"/>
      </a:hlink>
      <a:folHlink>
        <a:srgbClr val="7EA1C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WPS Presentation</Application>
  <PresentationFormat/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Trebuchet MS</vt:lpstr>
      <vt:lpstr>Microsoft YaHei</vt:lpstr>
      <vt:lpstr>Droid Sans Fallback</vt:lpstr>
      <vt:lpstr>Arial Unicode MS</vt:lpstr>
      <vt:lpstr>OpenSymbol</vt:lpstr>
      <vt:lpstr>Tema do Office</vt:lpstr>
      <vt:lpstr>Pirâmide de Testes</vt:lpstr>
      <vt:lpstr>Testes de Software</vt:lpstr>
      <vt:lpstr>PowerPoint 演示文稿</vt:lpstr>
      <vt:lpstr>Testes de Software</vt:lpstr>
      <vt:lpstr>Testes de Software</vt:lpstr>
      <vt:lpstr>Pirâmide de Testes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Pirâmide de Testes</dc:title>
  <dc:creator/>
  <cp:lastModifiedBy>emerson</cp:lastModifiedBy>
  <cp:revision>1</cp:revision>
  <dcterms:created xsi:type="dcterms:W3CDTF">2022-08-16T23:08:09Z</dcterms:created>
  <dcterms:modified xsi:type="dcterms:W3CDTF">2022-08-16T23:08:09Z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